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embeddedFontLst>
    <p:embeddedFont>
      <p:font typeface="Book Antiqua" panose="02040602050305030304" pitchFamily="18" charset="0"/>
      <p:regular r:id="rId18"/>
      <p:bold r:id="rId19"/>
      <p:italic r:id="rId20"/>
      <p:boldItalic r:id="rId21"/>
    </p:embeddedFont>
    <p:embeddedFont>
      <p:font typeface="Gill Sans" panose="020B060402020202020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831c027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831c027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ill Sans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0" cap="none">
                <a:solidFill>
                  <a:schemeClr val="dk1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ftr" idx="11"/>
          </p:nvPr>
        </p:nvSpPr>
        <p:spPr>
          <a:xfrm>
            <a:off x="2416500" y="329307"/>
            <a:ext cx="49739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1437664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20" name="Google Shape;20;p2"/>
          <p:cNvCxnSpPr/>
          <p:nvPr/>
        </p:nvCxnSpPr>
        <p:spPr>
          <a:xfrm>
            <a:off x="2417780" y="3528542"/>
            <a:ext cx="863707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body" idx="1"/>
          </p:nvPr>
        </p:nvSpPr>
        <p:spPr>
          <a:xfrm rot="5400000">
            <a:off x="4527910" y="-1060599"/>
            <a:ext cx="3450613" cy="960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88" name="Google Shape;88;p11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>
            <a:spLocks noGrp="1"/>
          </p:cNvSpPr>
          <p:nvPr>
            <p:ph type="title"/>
          </p:nvPr>
        </p:nvSpPr>
        <p:spPr>
          <a:xfrm rot="5400000">
            <a:off x="7917038" y="2321047"/>
            <a:ext cx="4659889" cy="16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1"/>
          </p:nvPr>
        </p:nvSpPr>
        <p:spPr>
          <a:xfrm rot="5400000">
            <a:off x="3029143" y="-785498"/>
            <a:ext cx="4659889" cy="782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95" name="Google Shape;95;p12"/>
          <p:cNvCxnSpPr/>
          <p:nvPr/>
        </p:nvCxnSpPr>
        <p:spPr>
          <a:xfrm>
            <a:off x="9439111" y="798973"/>
            <a:ext cx="0" cy="4659889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27" name="Google Shape;27;p3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34" name="Google Shape;34;p4"/>
          <p:cNvCxnSpPr/>
          <p:nvPr/>
        </p:nvCxnSpPr>
        <p:spPr>
          <a:xfrm>
            <a:off x="1454239" y="3804985"/>
            <a:ext cx="8630446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42" name="Google Shape;42;p5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 b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1447191" y="2824269"/>
            <a:ext cx="4645152" cy="2644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412362" y="2023003"/>
            <a:ext cx="4645152" cy="80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 b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412362" y="2821491"/>
            <a:ext cx="4645152" cy="263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52" name="Google Shape;52;p6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58" name="Google Shape;58;p7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1"/>
          </p:nvPr>
        </p:nvSpPr>
        <p:spPr>
          <a:xfrm>
            <a:off x="5043714" y="798974"/>
            <a:ext cx="6012470" cy="4658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2"/>
          </p:nvPr>
        </p:nvSpPr>
        <p:spPr>
          <a:xfrm>
            <a:off x="1444671" y="3205491"/>
            <a:ext cx="3275013" cy="2248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70" name="Google Shape;70;p9"/>
          <p:cNvCxnSpPr/>
          <p:nvPr/>
        </p:nvCxnSpPr>
        <p:spPr>
          <a:xfrm>
            <a:off x="1448280" y="3205491"/>
            <a:ext cx="3269490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0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73" name="Google Shape;73;p10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dist="228600" dir="4740000" sx="98000" sy="98000" algn="tl" rotWithShape="0">
                <a:srgbClr val="000000">
                  <a:alpha val="3372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0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ap="flat" cmpd="sng">
              <a:solidFill>
                <a:srgbClr val="19191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>
            <a:spLocks noGrp="1"/>
          </p:cNvSpPr>
          <p:nvPr>
            <p:ph type="pic" idx="2"/>
          </p:nvPr>
        </p:nvSpPr>
        <p:spPr>
          <a:xfrm>
            <a:off x="8124389" y="1122542"/>
            <a:ext cx="2791171" cy="386632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"/>
          </p:nvPr>
        </p:nvSpPr>
        <p:spPr>
          <a:xfrm>
            <a:off x="1450329" y="3145992"/>
            <a:ext cx="5524404" cy="200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1447382" y="5469856"/>
            <a:ext cx="5527351" cy="320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47382" y="318640"/>
            <a:ext cx="5541004" cy="32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81" name="Google Shape;81;p10"/>
          <p:cNvCxnSpPr/>
          <p:nvPr/>
        </p:nvCxnSpPr>
        <p:spPr>
          <a:xfrm>
            <a:off x="1447382" y="3143605"/>
            <a:ext cx="5527351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Google Shape;7;p1"/>
          <p:cNvPicPr preferRelativeResize="0"/>
          <p:nvPr/>
        </p:nvPicPr>
        <p:blipFill rotWithShape="1">
          <a:blip r:embed="rId13">
            <a:alphaModFix/>
          </a:blip>
          <a:srcRect t="1538" b="-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w="12700" cap="flat" cmpd="sng">
            <a:solidFill>
              <a:srgbClr val="000001">
                <a:alpha val="2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tonne.akanksha99@gmail.com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bhavnaaro28@gmail.com" TargetMode="External"/><Relationship Id="rId4" Type="http://schemas.openxmlformats.org/officeDocument/2006/relationships/hyperlink" Target="mailto:athiraasha1126@gmail.com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kanksha-Tonne/Webframeworks-Cateen-Management-System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>
            <a:spLocks noGrp="1"/>
          </p:cNvSpPr>
          <p:nvPr>
            <p:ph type="ctrTitle"/>
          </p:nvPr>
        </p:nvSpPr>
        <p:spPr>
          <a:xfrm>
            <a:off x="1206396" y="675298"/>
            <a:ext cx="9779208" cy="2753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ook Antiqua"/>
              <a:buNone/>
            </a:pPr>
            <a:r>
              <a:rPr lang="en-IN" sz="4800" b="1">
                <a:latin typeface="Book Antiqua"/>
                <a:ea typeface="Book Antiqua"/>
                <a:cs typeface="Book Antiqua"/>
                <a:sym typeface="Book Antiqua"/>
              </a:rPr>
              <a:t>CANTEEN </a:t>
            </a:r>
            <a:br>
              <a:rPr lang="en-IN" sz="4800" b="1">
                <a:latin typeface="Book Antiqua"/>
                <a:ea typeface="Book Antiqua"/>
                <a:cs typeface="Book Antiqua"/>
                <a:sym typeface="Book Antiqua"/>
              </a:rPr>
            </a:br>
            <a:r>
              <a:rPr lang="en-IN" sz="4800" b="1">
                <a:latin typeface="Book Antiqua"/>
                <a:ea typeface="Book Antiqua"/>
                <a:cs typeface="Book Antiqua"/>
                <a:sym typeface="Book Antiqua"/>
              </a:rPr>
              <a:t>MANAGEMENT  SYSTEM </a:t>
            </a:r>
            <a:endParaRPr/>
          </a:p>
        </p:txBody>
      </p:sp>
      <p:sp>
        <p:nvSpPr>
          <p:cNvPr id="101" name="Google Shape;101;p13"/>
          <p:cNvSpPr txBox="1"/>
          <p:nvPr/>
        </p:nvSpPr>
        <p:spPr>
          <a:xfrm>
            <a:off x="4323645" y="3815644"/>
            <a:ext cx="372533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WEB FRAMEWORKS PROJECT</a:t>
            </a:r>
            <a:endParaRPr/>
          </a:p>
        </p:txBody>
      </p:sp>
      <p:sp>
        <p:nvSpPr>
          <p:cNvPr id="102" name="Google Shape;102;p13"/>
          <p:cNvSpPr txBox="1"/>
          <p:nvPr/>
        </p:nvSpPr>
        <p:spPr>
          <a:xfrm>
            <a:off x="4323645" y="4386954"/>
            <a:ext cx="504613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Made By: Akanksha Tonne , Bhavna Arora , Athira AD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1294362" y="183630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IN" b="1"/>
              <a:t>SCREENSHOTS OF THE PROJECT</a:t>
            </a:r>
            <a:endParaRPr/>
          </a:p>
        </p:txBody>
      </p:sp>
      <p:pic>
        <p:nvPicPr>
          <p:cNvPr id="158" name="Google Shape;158;p22"/>
          <p:cNvPicPr preferRelativeResize="0"/>
          <p:nvPr/>
        </p:nvPicPr>
        <p:blipFill rotWithShape="1">
          <a:blip r:embed="rId3">
            <a:alphaModFix/>
          </a:blip>
          <a:srcRect t="3866" b="9643"/>
          <a:stretch/>
        </p:blipFill>
        <p:spPr>
          <a:xfrm>
            <a:off x="904734" y="2286632"/>
            <a:ext cx="4818733" cy="3120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 rotWithShape="1">
          <a:blip r:embed="rId4">
            <a:alphaModFix/>
          </a:blip>
          <a:srcRect t="3201" b="7542"/>
          <a:stretch/>
        </p:blipFill>
        <p:spPr>
          <a:xfrm>
            <a:off x="6005688" y="2286632"/>
            <a:ext cx="5731510" cy="3120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>
            <a:spLocks noGrp="1"/>
          </p:cNvSpPr>
          <p:nvPr>
            <p:ph type="title"/>
          </p:nvPr>
        </p:nvSpPr>
        <p:spPr>
          <a:xfrm>
            <a:off x="1294362" y="183630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IN" b="1"/>
              <a:t>SCREENSHOTS OF THE PROJECT</a:t>
            </a: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t="2817" b="8592"/>
          <a:stretch/>
        </p:blipFill>
        <p:spPr>
          <a:xfrm>
            <a:off x="724111" y="2291644"/>
            <a:ext cx="5021933" cy="3206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3"/>
          <p:cNvPicPr preferRelativeResize="0"/>
          <p:nvPr/>
        </p:nvPicPr>
        <p:blipFill rotWithShape="1">
          <a:blip r:embed="rId4">
            <a:alphaModFix/>
          </a:blip>
          <a:srcRect t="3005" b="4201"/>
          <a:stretch/>
        </p:blipFill>
        <p:spPr>
          <a:xfrm>
            <a:off x="5939578" y="2291644"/>
            <a:ext cx="5731510" cy="3206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 txBox="1">
            <a:spLocks noGrp="1"/>
          </p:cNvSpPr>
          <p:nvPr>
            <p:ph type="title"/>
          </p:nvPr>
        </p:nvSpPr>
        <p:spPr>
          <a:xfrm>
            <a:off x="1294362" y="183630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IN" b="1"/>
              <a:t>SCREENSHOTS OF THE PROJECT</a:t>
            </a:r>
            <a:endParaRPr/>
          </a:p>
        </p:txBody>
      </p:sp>
      <p:pic>
        <p:nvPicPr>
          <p:cNvPr id="172" name="Google Shape;172;p24"/>
          <p:cNvPicPr preferRelativeResize="0"/>
          <p:nvPr/>
        </p:nvPicPr>
        <p:blipFill rotWithShape="1">
          <a:blip r:embed="rId3">
            <a:alphaModFix/>
          </a:blip>
          <a:srcRect t="4216" b="5442"/>
          <a:stretch/>
        </p:blipFill>
        <p:spPr>
          <a:xfrm>
            <a:off x="803133" y="2314222"/>
            <a:ext cx="4671978" cy="3194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4"/>
          <p:cNvPicPr preferRelativeResize="0"/>
          <p:nvPr/>
        </p:nvPicPr>
        <p:blipFill rotWithShape="1">
          <a:blip r:embed="rId4">
            <a:alphaModFix/>
          </a:blip>
          <a:srcRect t="2953" b="17865"/>
          <a:stretch/>
        </p:blipFill>
        <p:spPr>
          <a:xfrm>
            <a:off x="5815401" y="2314222"/>
            <a:ext cx="5258999" cy="3194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>
            <a:spLocks noGrp="1"/>
          </p:cNvSpPr>
          <p:nvPr>
            <p:ph type="title"/>
          </p:nvPr>
        </p:nvSpPr>
        <p:spPr>
          <a:xfrm>
            <a:off x="1779784" y="409408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IN" b="1"/>
              <a:t>SCREENSHOTS OF THE PROJECT</a:t>
            </a:r>
            <a:endParaRPr/>
          </a:p>
        </p:txBody>
      </p:sp>
      <p:pic>
        <p:nvPicPr>
          <p:cNvPr id="179" name="Google Shape;179;p25"/>
          <p:cNvPicPr preferRelativeResize="0"/>
          <p:nvPr/>
        </p:nvPicPr>
        <p:blipFill rotWithShape="1">
          <a:blip r:embed="rId3">
            <a:alphaModFix/>
          </a:blip>
          <a:srcRect t="3309" b="5456"/>
          <a:stretch/>
        </p:blipFill>
        <p:spPr>
          <a:xfrm>
            <a:off x="2551288" y="1958339"/>
            <a:ext cx="6920089" cy="374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300" cy="1049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Contact Information</a:t>
            </a:r>
            <a:endParaRPr/>
          </a:p>
        </p:txBody>
      </p:sp>
      <p:sp>
        <p:nvSpPr>
          <p:cNvPr id="185" name="Google Shape;185;p26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300" cy="345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Akanksha Tonne : PES1201700275 : </a:t>
            </a:r>
            <a:r>
              <a:rPr lang="en-IN" u="sng">
                <a:solidFill>
                  <a:schemeClr val="hlink"/>
                </a:solidFill>
                <a:hlinkClick r:id="rId3"/>
              </a:rPr>
              <a:t>tonne.akanksha99@gmail.com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Athira AD : PES1201701633 : </a:t>
            </a:r>
            <a:r>
              <a:rPr lang="en-IN" u="sng">
                <a:solidFill>
                  <a:schemeClr val="hlink"/>
                </a:solidFill>
                <a:hlinkClick r:id="rId4"/>
              </a:rPr>
              <a:t>athiraasha1126@gmail.com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Bhavna A : PES1201700062 : </a:t>
            </a:r>
            <a:r>
              <a:rPr lang="en-IN" u="sng">
                <a:solidFill>
                  <a:schemeClr val="hlink"/>
                </a:solidFill>
                <a:hlinkClick r:id="rId5"/>
              </a:rPr>
              <a:t>bhavnaaro28@gmail.com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</a:pPr>
            <a:r>
              <a:rPr lang="en-I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 txBox="1">
            <a:spLocks noGrp="1"/>
          </p:cNvSpPr>
          <p:nvPr>
            <p:ph type="title"/>
          </p:nvPr>
        </p:nvSpPr>
        <p:spPr>
          <a:xfrm>
            <a:off x="-151444" y="688621"/>
            <a:ext cx="9603275" cy="643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l Sans"/>
              <a:buNone/>
            </a:pPr>
            <a:r>
              <a:rPr lang="en-IN" sz="4000" b="1"/>
              <a:t>DESCRIPTION</a:t>
            </a:r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body" idx="1"/>
          </p:nvPr>
        </p:nvSpPr>
        <p:spPr>
          <a:xfrm>
            <a:off x="733778" y="1906590"/>
            <a:ext cx="8596668" cy="438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IN"/>
              <a:t>The Website aims to ease the process the of ordering food from canteens in the college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IN"/>
              <a:t>The website has the following Applications: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IN"/>
              <a:t>Shopkeeper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IN"/>
              <a:t>Shop(For the person who comes to shop)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IN"/>
              <a:t>Cart(To find the bill of the purchased items during the session)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IN"/>
              <a:t>The models are: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IN"/>
              <a:t>Categories (like Beverages, Chaats, Chinese)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IN"/>
              <a:t>Items</a:t>
            </a:r>
            <a:endParaRPr/>
          </a:p>
          <a:p>
            <a:pPr marL="457200" lvl="1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>
            <a:spLocks noGrp="1"/>
          </p:cNvSpPr>
          <p:nvPr>
            <p:ph type="title"/>
          </p:nvPr>
        </p:nvSpPr>
        <p:spPr>
          <a:xfrm>
            <a:off x="-151444" y="688621"/>
            <a:ext cx="9603275" cy="643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l Sans"/>
              <a:buNone/>
            </a:pPr>
            <a:r>
              <a:rPr lang="en-IN" sz="4000" b="1"/>
              <a:t>DESCRIPTION</a:t>
            </a:r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body" idx="1"/>
          </p:nvPr>
        </p:nvSpPr>
        <p:spPr>
          <a:xfrm>
            <a:off x="733778" y="1929168"/>
            <a:ext cx="8596668" cy="438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IN" dirty="0"/>
              <a:t>The website uses Django sessions and user defined context pre-processor for the ‘Cart’ Application to save all the items in the current session and gets deleted after the user logs out.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IN" dirty="0"/>
              <a:t>The Django project uses </a:t>
            </a:r>
            <a:r>
              <a:rPr lang="en-IN" dirty="0" err="1"/>
              <a:t>ImageField</a:t>
            </a:r>
            <a:r>
              <a:rPr lang="en-IN" dirty="0"/>
              <a:t> Attribute in the ‘Item’ model, which requires the pillow library which needs to be installed(using pip install pillow).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IN" dirty="0"/>
              <a:t>Every shopkeeper must login with username starting with ‘shop’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IN" dirty="0"/>
              <a:t>Any user who is not logged in and tries to manually edit the URL in </a:t>
            </a:r>
            <a:r>
              <a:rPr lang="en-IN"/>
              <a:t>browser’s tab is </a:t>
            </a:r>
            <a:r>
              <a:rPr lang="en-IN" dirty="0"/>
              <a:t>redirected to </a:t>
            </a:r>
            <a:r>
              <a:rPr lang="en-IN"/>
              <a:t>the homepage.</a:t>
            </a:r>
            <a:endParaRPr dirty="0"/>
          </a:p>
          <a:p>
            <a:pPr marL="228600" lvl="0" indent="-101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IN" b="1"/>
              <a:t>DETAILS</a:t>
            </a:r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IN"/>
              <a:t>Link to repository </a:t>
            </a:r>
            <a:r>
              <a:rPr lang="en-IN" u="sng">
                <a:solidFill>
                  <a:schemeClr val="hlink"/>
                </a:solidFill>
                <a:hlinkClick r:id="rId3"/>
              </a:rPr>
              <a:t>https://github.com/Akanksha-Tonne/Webframeworks-Cateen-Management-System.git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IN" b="1"/>
              <a:t>TAKEAWAYS</a:t>
            </a:r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IN"/>
              <a:t>Learnt to make a complete Django project from scratch with all basic working functionalities using Django sessions.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IN" b="1"/>
              <a:t>CHALLENGES</a:t>
            </a:r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IN"/>
              <a:t>Using Django sessions to store the currently selected items in the cart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IN"/>
              <a:t>Using Class Based Views to display templates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IN"/>
              <a:t>Adding a common style to all apps in the project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IN" b="1"/>
              <a:t>CONTRIBUTIONS</a:t>
            </a:r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IN"/>
              <a:t>Akanksha : combining all the applications, applying css, debugging 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IN"/>
              <a:t>Bhavna: cart, shop applications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IN"/>
              <a:t>Athira: shopkeeper application, login pages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1757206" y="454563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IN" b="1"/>
              <a:t>SCREENSHOTS OF THE PROJECT</a:t>
            </a: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 rotWithShape="1">
          <a:blip r:embed="rId3">
            <a:alphaModFix/>
          </a:blip>
          <a:srcRect t="2953" b="6341"/>
          <a:stretch/>
        </p:blipFill>
        <p:spPr>
          <a:xfrm>
            <a:off x="1023429" y="2144890"/>
            <a:ext cx="4519415" cy="3386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 rotWithShape="1">
          <a:blip r:embed="rId4">
            <a:alphaModFix/>
          </a:blip>
          <a:srcRect t="2953" b="15210"/>
          <a:stretch/>
        </p:blipFill>
        <p:spPr>
          <a:xfrm>
            <a:off x="6186310" y="2144890"/>
            <a:ext cx="4628446" cy="33866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1294362" y="183630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IN" b="1"/>
              <a:t>SCREENSHOTS OF THE PROJECT</a:t>
            </a:r>
            <a:endParaRPr/>
          </a:p>
        </p:txBody>
      </p:sp>
      <p:pic>
        <p:nvPicPr>
          <p:cNvPr id="151" name="Google Shape;151;p21"/>
          <p:cNvPicPr preferRelativeResize="0"/>
          <p:nvPr/>
        </p:nvPicPr>
        <p:blipFill rotWithShape="1">
          <a:blip r:embed="rId3">
            <a:alphaModFix/>
          </a:blip>
          <a:srcRect t="3166" b="15245"/>
          <a:stretch/>
        </p:blipFill>
        <p:spPr>
          <a:xfrm>
            <a:off x="1051490" y="2540000"/>
            <a:ext cx="4683266" cy="3172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 rotWithShape="1">
          <a:blip r:embed="rId4">
            <a:alphaModFix/>
          </a:blip>
          <a:srcRect t="4564" b="8944"/>
          <a:stretch/>
        </p:blipFill>
        <p:spPr>
          <a:xfrm>
            <a:off x="6095999" y="2540000"/>
            <a:ext cx="5417043" cy="3172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rgbClr val="000000"/>
      </a:dk1>
      <a:lt1>
        <a:srgbClr val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325</Words>
  <Application>Microsoft Office PowerPoint</Application>
  <PresentationFormat>Widescreen</PresentationFormat>
  <Paragraphs>40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Book Antiqua</vt:lpstr>
      <vt:lpstr>Gill Sans</vt:lpstr>
      <vt:lpstr>Gallery</vt:lpstr>
      <vt:lpstr>CANTEEN  MANAGEMENT  SYSTEM </vt:lpstr>
      <vt:lpstr>DESCRIPTION</vt:lpstr>
      <vt:lpstr>DESCRIPTION</vt:lpstr>
      <vt:lpstr>DETAILS</vt:lpstr>
      <vt:lpstr>TAKEAWAYS</vt:lpstr>
      <vt:lpstr>CHALLENGES</vt:lpstr>
      <vt:lpstr>CONTRIBUTIONS</vt:lpstr>
      <vt:lpstr>SCREENSHOTS OF THE PROJECT</vt:lpstr>
      <vt:lpstr>SCREENSHOTS OF THE PROJECT</vt:lpstr>
      <vt:lpstr>SCREENSHOTS OF THE PROJECT</vt:lpstr>
      <vt:lpstr>SCREENSHOTS OF THE PROJECT</vt:lpstr>
      <vt:lpstr>SCREENSHOTS OF THE PROJECT</vt:lpstr>
      <vt:lpstr>SCREENSHOTS OF THE PROJECT</vt:lpstr>
      <vt:lpstr>Contact Information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CANTEEN  MANAGEMENT  SYSTEM </dc:title>
  <cp:lastModifiedBy>Akanksha Tonne</cp:lastModifiedBy>
  <cp:revision>1</cp:revision>
  <dcterms:modified xsi:type="dcterms:W3CDTF">2019-04-26T12:45:06Z</dcterms:modified>
</cp:coreProperties>
</file>